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7" r:id="rId5"/>
    <p:sldId id="278" r:id="rId6"/>
    <p:sldId id="279" r:id="rId7"/>
    <p:sldId id="282" r:id="rId8"/>
    <p:sldId id="280" r:id="rId9"/>
    <p:sldId id="281" r:id="rId10"/>
    <p:sldId id="283" r:id="rId11"/>
    <p:sldId id="285" r:id="rId12"/>
    <p:sldId id="286" r:id="rId13"/>
    <p:sldId id="287" r:id="rId14"/>
    <p:sldId id="289" r:id="rId15"/>
    <p:sldId id="290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App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Presentatie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C6C82FC-FD3C-4BC6-94AA-1D424579118B}"/>
              </a:ext>
            </a:extLst>
          </p:cNvPr>
          <p:cNvSpPr txBox="1">
            <a:spLocks/>
          </p:cNvSpPr>
          <p:nvPr/>
        </p:nvSpPr>
        <p:spPr>
          <a:xfrm>
            <a:off x="9197129" y="5349240"/>
            <a:ext cx="2866239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Door Thomas Weng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ACDF-3650-44B9-9496-B85E935A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u="sng" dirty="0" err="1"/>
              <a:t>Integratie</a:t>
            </a:r>
            <a:r>
              <a:rPr lang="en-US" b="0" u="sng" dirty="0"/>
              <a:t> test 5 &amp; 6 </a:t>
            </a:r>
            <a:r>
              <a:rPr lang="en-US" u="sng" dirty="0"/>
              <a:t>- use case 1 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C1847-C485-431F-A8B2-37D5BDCF6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54" y="1766837"/>
            <a:ext cx="8372258" cy="14037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B3C0F-B7B8-42CA-9C4D-06E140F2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88" y="4358582"/>
            <a:ext cx="8359206" cy="1791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41228-BC30-4B51-9661-7B28E9B5F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291" y="3327601"/>
            <a:ext cx="3439005" cy="295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11F9D-5A89-4CD4-8A24-8582C8C50869}"/>
              </a:ext>
            </a:extLst>
          </p:cNvPr>
          <p:cNvSpPr txBox="1"/>
          <p:nvPr/>
        </p:nvSpPr>
        <p:spPr>
          <a:xfrm>
            <a:off x="1761688" y="3296221"/>
            <a:ext cx="421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Constructor  </a:t>
            </a:r>
            <a:r>
              <a:rPr lang="en-US" dirty="0" err="1"/>
              <a:t>AudioPlayer</a:t>
            </a:r>
            <a:r>
              <a:rPr lang="en-US" dirty="0"/>
              <a:t> Component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LID4096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1075C-5F52-4961-B474-D43723C7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688" y="3953865"/>
            <a:ext cx="5144218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5B00-F317-4AD6-AA45-284BAC94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38" y="570450"/>
            <a:ext cx="11090246" cy="433431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USE Case 2: </a:t>
            </a:r>
            <a:r>
              <a:rPr lang="nl-NL" sz="2400" dirty="0"/>
              <a:t>Volgende/vorige audio bestand in de wachtrij afspelen</a:t>
            </a:r>
            <a:endParaRPr lang="LID4096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8E978E-6613-459C-B27A-D021AD572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30" y="1828800"/>
            <a:ext cx="4744112" cy="20481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28C89C-E3C5-44BE-9E85-D425471CADDE}"/>
              </a:ext>
            </a:extLst>
          </p:cNvPr>
          <p:cNvSpPr txBox="1"/>
          <p:nvPr/>
        </p:nvSpPr>
        <p:spPr>
          <a:xfrm>
            <a:off x="7928154" y="1206507"/>
            <a:ext cx="12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Setup Test</a:t>
            </a:r>
            <a:endParaRPr lang="LID4096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B7421-EEBF-4D65-9AD9-0DD9332B7549}"/>
              </a:ext>
            </a:extLst>
          </p:cNvPr>
          <p:cNvSpPr txBox="1"/>
          <p:nvPr/>
        </p:nvSpPr>
        <p:spPr>
          <a:xfrm>
            <a:off x="1913547" y="1206507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Methodes</a:t>
            </a:r>
            <a:endParaRPr lang="LID4096" u="sng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4DDC56E-AD3A-440C-A157-801A84490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55" y="1828800"/>
            <a:ext cx="7097115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8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86E6-B72B-4ECE-8DAE-121FC06A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 err="1"/>
              <a:t>Integratie</a:t>
            </a:r>
            <a:r>
              <a:rPr lang="en-US" b="0" dirty="0"/>
              <a:t> </a:t>
            </a:r>
            <a:r>
              <a:rPr lang="en-US" b="0" dirty="0" err="1"/>
              <a:t>testen</a:t>
            </a:r>
            <a:r>
              <a:rPr lang="en-US" b="0" dirty="0"/>
              <a:t> 1 &amp; 2- </a:t>
            </a:r>
            <a:r>
              <a:rPr lang="en-US" dirty="0"/>
              <a:t>USE case 2</a:t>
            </a:r>
            <a:endParaRPr lang="LID4096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4766FF-D29F-48F5-B08C-D9B90A1A4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33" y="1738517"/>
            <a:ext cx="11701422" cy="13679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E5FFB-5372-4347-94B0-AE4B9277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4" y="3762590"/>
            <a:ext cx="1169833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7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6B08B-FE4B-49DE-998B-C36FEE77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27838"/>
            <a:ext cx="9601200" cy="609600"/>
          </a:xfrm>
        </p:spPr>
        <p:txBody>
          <a:bodyPr/>
          <a:lstStyle/>
          <a:p>
            <a:pPr algn="ctr"/>
            <a:r>
              <a:rPr lang="en-US" dirty="0" err="1"/>
              <a:t>Uitvoering</a:t>
            </a:r>
            <a:r>
              <a:rPr lang="en-US" dirty="0"/>
              <a:t> alle </a:t>
            </a:r>
            <a:r>
              <a:rPr lang="en-US" dirty="0" err="1"/>
              <a:t>Testen</a:t>
            </a:r>
            <a:endParaRPr lang="LID4096" dirty="0"/>
          </a:p>
        </p:txBody>
      </p:sp>
      <p:pic>
        <p:nvPicPr>
          <p:cNvPr id="4" name="uitvoering testen">
            <a:hlinkClick r:id="" action="ppaction://media"/>
            <a:extLst>
              <a:ext uri="{FF2B5EF4-FFF2-40B4-BE49-F238E27FC236}">
                <a16:creationId xmlns:a16="http://schemas.microsoft.com/office/drawing/2014/main" id="{1DF7139B-D2B2-4A97-9859-753C9AACC1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800" y="1037438"/>
            <a:ext cx="9824400" cy="5482206"/>
          </a:xfrm>
        </p:spPr>
      </p:pic>
    </p:spTree>
    <p:extLst>
      <p:ext uri="{BB962C8B-B14F-4D97-AF65-F5344CB8AC3E}">
        <p14:creationId xmlns:p14="http://schemas.microsoft.com/office/powerpoint/2010/main" val="57310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F44E-122D-4EA2-B3CE-33E1D53B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AudioFreak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7EED-B926-4538-9E3D-F1BA9CCB1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95912"/>
            <a:ext cx="9601200" cy="4114800"/>
          </a:xfrm>
        </p:spPr>
        <p:txBody>
          <a:bodyPr/>
          <a:lstStyle/>
          <a:p>
            <a:r>
              <a:rPr lang="en-US" dirty="0" err="1"/>
              <a:t>Muziekspeler</a:t>
            </a:r>
            <a:endParaRPr lang="en-US" dirty="0"/>
          </a:p>
          <a:p>
            <a:r>
              <a:rPr lang="en-US" dirty="0" err="1"/>
              <a:t>Overzicht</a:t>
            </a:r>
            <a:r>
              <a:rPr lang="en-US" dirty="0"/>
              <a:t> </a:t>
            </a:r>
            <a:r>
              <a:rPr lang="en-US" dirty="0" err="1"/>
              <a:t>lokale</a:t>
            </a:r>
            <a:r>
              <a:rPr lang="en-US" dirty="0"/>
              <a:t> </a:t>
            </a:r>
            <a:r>
              <a:rPr lang="en-US" dirty="0" err="1"/>
              <a:t>muziek</a:t>
            </a:r>
            <a:endParaRPr lang="en-US" dirty="0"/>
          </a:p>
          <a:p>
            <a:r>
              <a:rPr lang="en-US" dirty="0"/>
              <a:t>PWA </a:t>
            </a:r>
            <a:r>
              <a:rPr lang="en-US" dirty="0" err="1"/>
              <a:t>Capabiliteiten</a:t>
            </a:r>
            <a:endParaRPr lang="en-US" dirty="0"/>
          </a:p>
          <a:p>
            <a:r>
              <a:rPr lang="en-US" dirty="0" err="1"/>
              <a:t>Muziek</a:t>
            </a:r>
            <a:r>
              <a:rPr lang="en-US" dirty="0"/>
              <a:t> </a:t>
            </a:r>
            <a:r>
              <a:rPr lang="en-US" dirty="0" err="1"/>
              <a:t>afpselen</a:t>
            </a:r>
            <a:endParaRPr lang="en-US" dirty="0"/>
          </a:p>
          <a:p>
            <a:r>
              <a:rPr lang="en-US" dirty="0" err="1"/>
              <a:t>Playlisten</a:t>
            </a:r>
            <a:r>
              <a:rPr lang="en-US" dirty="0"/>
              <a:t> </a:t>
            </a:r>
            <a:r>
              <a:rPr lang="en-US" dirty="0" err="1"/>
              <a:t>aanmaken</a:t>
            </a:r>
            <a:endParaRPr lang="en-US" dirty="0"/>
          </a:p>
          <a:p>
            <a:r>
              <a:rPr lang="en-US" dirty="0" err="1"/>
              <a:t>Muziek</a:t>
            </a:r>
            <a:r>
              <a:rPr lang="en-US" dirty="0"/>
              <a:t> </a:t>
            </a:r>
            <a:r>
              <a:rPr lang="en-US" dirty="0" err="1"/>
              <a:t>streamen</a:t>
            </a:r>
            <a:r>
              <a:rPr lang="en-US" dirty="0"/>
              <a:t> van </a:t>
            </a:r>
            <a:r>
              <a:rPr lang="en-US" dirty="0" err="1"/>
              <a:t>youtube</a:t>
            </a:r>
            <a:endParaRPr lang="en-US" dirty="0"/>
          </a:p>
          <a:p>
            <a:r>
              <a:rPr lang="en-US" dirty="0"/>
              <a:t>GUI </a:t>
            </a:r>
            <a:r>
              <a:rPr lang="en-US" dirty="0" err="1"/>
              <a:t>personaliseren</a:t>
            </a:r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B1916681-4806-4725-960D-AE4B9821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10326149" y="342658"/>
            <a:ext cx="1140902" cy="114090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CED33F-CC07-47D8-AFC1-B37F7707B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218" y="2466575"/>
            <a:ext cx="5489489" cy="2973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67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4D4B0-9A80-416C-B09F-FB1D04BA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Tools/</a:t>
            </a:r>
            <a:r>
              <a:rPr lang="en-US" dirty="0" err="1"/>
              <a:t>Omgeving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246E0-FC16-4034-B144-D40365E55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Karma =&gt; build-in test runner Angular =&gt; </a:t>
            </a:r>
            <a:r>
              <a:rPr lang="en-US" dirty="0" err="1"/>
              <a:t>uitvoeren</a:t>
            </a:r>
            <a:r>
              <a:rPr lang="en-US" dirty="0"/>
              <a:t> test (.</a:t>
            </a:r>
            <a:r>
              <a:rPr lang="en-US" dirty="0" err="1"/>
              <a:t>spec.ts</a:t>
            </a:r>
            <a:r>
              <a:rPr lang="en-US" dirty="0"/>
              <a:t>) </a:t>
            </a:r>
            <a:r>
              <a:rPr lang="en-US" dirty="0" err="1"/>
              <a:t>bestanden</a:t>
            </a:r>
            <a:endParaRPr lang="en-US" dirty="0"/>
          </a:p>
          <a:p>
            <a:r>
              <a:rPr lang="en-US" dirty="0"/>
              <a:t>Jasmine =&gt; testing framework =&gt; </a:t>
            </a:r>
            <a:r>
              <a:rPr lang="en-US" dirty="0" err="1"/>
              <a:t>beshrijven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, library assertions,…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How to Test the Angular Project with Jasmine and Karma | by Hayk Yaghubyan  | Medium">
            <a:extLst>
              <a:ext uri="{FF2B5EF4-FFF2-40B4-BE49-F238E27FC236}">
                <a16:creationId xmlns:a16="http://schemas.microsoft.com/office/drawing/2014/main" id="{AF3EACED-7B35-480A-8DA8-6E238AB4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653" y="2922427"/>
            <a:ext cx="6764694" cy="265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3A1C6-EC43-4F1B-9949-FB08E659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Gekozen</a:t>
            </a:r>
            <a:r>
              <a:rPr lang="en-US" dirty="0"/>
              <a:t> Testing Type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6C711-DBF2-4ADA-AFDF-77B8B2E86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10474354" cy="4114800"/>
          </a:xfrm>
        </p:spPr>
        <p:txBody>
          <a:bodyPr/>
          <a:lstStyle/>
          <a:p>
            <a:pPr marL="45720" indent="0">
              <a:buNone/>
            </a:pPr>
            <a:r>
              <a:rPr lang="nl-BE" b="1" dirty="0"/>
              <a:t>Integration </a:t>
            </a:r>
            <a:r>
              <a:rPr lang="nl-BE" b="1" dirty="0" err="1"/>
              <a:t>Testing</a:t>
            </a:r>
            <a:endParaRPr lang="nl-BE" b="1" dirty="0"/>
          </a:p>
          <a:p>
            <a:pPr marL="45720" indent="0">
              <a:buNone/>
            </a:pPr>
            <a:endParaRPr lang="nl-BE" dirty="0"/>
          </a:p>
          <a:p>
            <a:pPr marL="45720" indent="0">
              <a:buNone/>
            </a:pPr>
            <a:r>
              <a:rPr lang="nl-BE" u="sng" dirty="0"/>
              <a:t>Uitklaring terminologie binnen </a:t>
            </a:r>
            <a:r>
              <a:rPr lang="nl-BE" u="sng" dirty="0" err="1"/>
              <a:t>Angular</a:t>
            </a:r>
            <a:r>
              <a:rPr lang="nl-BE" u="sng" dirty="0"/>
              <a:t>:</a:t>
            </a:r>
          </a:p>
          <a:p>
            <a:r>
              <a:rPr lang="nl-BE" dirty="0"/>
              <a:t>Unit Test = component getest in isolatie zonder template (html &amp; </a:t>
            </a:r>
            <a:r>
              <a:rPr lang="nl-BE" dirty="0" err="1"/>
              <a:t>css</a:t>
            </a:r>
            <a:r>
              <a:rPr lang="nl-BE" dirty="0"/>
              <a:t>) en externe resources</a:t>
            </a:r>
          </a:p>
          <a:p>
            <a:r>
              <a:rPr lang="nl-BE" dirty="0"/>
              <a:t>Integratie Test = component getest in samenspraak met bijhorende template.</a:t>
            </a:r>
          </a:p>
        </p:txBody>
      </p:sp>
    </p:spTree>
    <p:extLst>
      <p:ext uri="{BB962C8B-B14F-4D97-AF65-F5344CB8AC3E}">
        <p14:creationId xmlns:p14="http://schemas.microsoft.com/office/powerpoint/2010/main" val="415210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B0FA-2609-446E-94C1-9BEA020F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85" y="221609"/>
            <a:ext cx="9601200" cy="1143000"/>
          </a:xfrm>
        </p:spPr>
        <p:txBody>
          <a:bodyPr/>
          <a:lstStyle/>
          <a:p>
            <a:r>
              <a:rPr lang="en-US" dirty="0"/>
              <a:t>Test Scenario/ Cases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2D188-B39C-4873-96E2-459FE961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785" y="1512814"/>
            <a:ext cx="9601200" cy="4114800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nl-N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Scenario 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“Werking valideren van de audio playback controle van de audio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player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component”</a:t>
            </a:r>
          </a:p>
          <a:p>
            <a:pPr marL="45720" indent="0">
              <a:buNone/>
            </a:pPr>
            <a:r>
              <a:rPr lang="en-US" b="1" dirty="0"/>
              <a:t>Test Cases:</a:t>
            </a:r>
          </a:p>
          <a:p>
            <a:pPr marL="502920" indent="-457200">
              <a:buFont typeface="+mj-lt"/>
              <a:buAutoNum type="arabicPeriod"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audio pauzeren en/of hernemen</a:t>
            </a:r>
          </a:p>
          <a:p>
            <a:pPr marL="502920" indent="-457200">
              <a:buFont typeface="+mj-lt"/>
              <a:buAutoNum type="arabicPeriod"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 volgende/vorige audio bestand in de wachtrij afspelen</a:t>
            </a:r>
          </a:p>
          <a:p>
            <a:pPr marL="502920" indent="-457200">
              <a:buFont typeface="+mj-lt"/>
              <a:buAutoNum type="arabicPeriod"/>
            </a:pP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 (</a:t>
            </a:r>
            <a:r>
              <a:rPr lang="nl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</a:t>
            </a: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nl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shufflen</a:t>
            </a: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 de wachtrij</a:t>
            </a:r>
          </a:p>
          <a:p>
            <a:pPr marL="502920" indent="-457200">
              <a:buFont typeface="+mj-lt"/>
              <a:buAutoNum type="arabicPeriod"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Hetzelfde audio bestand terug opnieuw laten afspelen wanneer het beëindigd is. </a:t>
            </a:r>
          </a:p>
          <a:p>
            <a:pPr marL="502920" indent="-457200">
              <a:buFont typeface="+mj-lt"/>
              <a:buAutoNum type="arabicPeriod"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Een willekeurig tijdstip in een liedje laten afspelen.</a:t>
            </a:r>
          </a:p>
          <a:p>
            <a:pPr marL="502920" indent="-457200">
              <a:buFont typeface="+mj-lt"/>
              <a:buAutoNum type="arabicPeriod"/>
            </a:pP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 volume wordt gedempt.</a:t>
            </a:r>
          </a:p>
          <a:p>
            <a:pPr marL="502920" indent="-457200">
              <a:buFont typeface="+mj-lt"/>
              <a:buAutoNum type="arabicPeriod"/>
            </a:pP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 volume niveau aanpassen. </a:t>
            </a:r>
          </a:p>
          <a:p>
            <a:pPr marL="502920" indent="-457200">
              <a:buFont typeface="+mj-lt"/>
              <a:buAutoNum type="arabicPeriod"/>
            </a:pP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02920" indent="-457200">
              <a:buFont typeface="+mj-lt"/>
              <a:buAutoNum type="arabicPeriod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525B0-659F-4E8C-99C4-56A86531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266526"/>
            <a:ext cx="12192000" cy="5914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6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82A0-4B56-4325-A031-1B64BE2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</a:t>
            </a:r>
            <a:r>
              <a:rPr lang="nl-NL" dirty="0"/>
              <a:t>audio pauzeren en/of hernemen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4E407-0418-46AD-B800-9433C1FA1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58" y="2522755"/>
            <a:ext cx="4777034" cy="247028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E25DDA-C750-41FF-BF59-B7E0F9281DC7}"/>
              </a:ext>
            </a:extLst>
          </p:cNvPr>
          <p:cNvSpPr txBox="1"/>
          <p:nvPr/>
        </p:nvSpPr>
        <p:spPr>
          <a:xfrm>
            <a:off x="2489052" y="188478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Methode</a:t>
            </a:r>
            <a:endParaRPr lang="LID4096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92A53-5DF2-4115-B576-70EF031FBA3D}"/>
              </a:ext>
            </a:extLst>
          </p:cNvPr>
          <p:cNvSpPr txBox="1"/>
          <p:nvPr/>
        </p:nvSpPr>
        <p:spPr>
          <a:xfrm>
            <a:off x="8119654" y="1884783"/>
            <a:ext cx="12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Setup Test</a:t>
            </a:r>
            <a:endParaRPr lang="LID4096" u="sng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E996D05-6806-4E6D-B3D2-EEA7F2662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4" y="2233495"/>
            <a:ext cx="5731062" cy="36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9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F1E9-4180-4BDA-9753-3E026236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	</a:t>
            </a:r>
            <a:r>
              <a:rPr lang="en-US" dirty="0" err="1"/>
              <a:t>Integratie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 USE case 1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F69D1-A191-4EB8-9BA2-FD19D93F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887" y="1739293"/>
            <a:ext cx="8812135" cy="3897454"/>
          </a:xfrm>
        </p:spPr>
      </p:pic>
    </p:spTree>
    <p:extLst>
      <p:ext uri="{BB962C8B-B14F-4D97-AF65-F5344CB8AC3E}">
        <p14:creationId xmlns:p14="http://schemas.microsoft.com/office/powerpoint/2010/main" val="107863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582B-4902-46FE-B71A-97DA0B7D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u="sng" dirty="0" err="1"/>
              <a:t>Integratie</a:t>
            </a:r>
            <a:r>
              <a:rPr lang="en-US" b="0" u="sng" dirty="0"/>
              <a:t> test 1 &amp; 2 </a:t>
            </a:r>
            <a:r>
              <a:rPr lang="en-US" u="sng" dirty="0"/>
              <a:t>- use case 1 </a:t>
            </a:r>
            <a:endParaRPr lang="LID4096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441B50-179B-4D6B-86A6-9EA8BF53D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559" y="1583870"/>
            <a:ext cx="8928882" cy="18451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1FB61-71CB-4964-8D39-1F675D821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46" y="3689758"/>
            <a:ext cx="7840108" cy="217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B506-698D-4E1D-893C-53561685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u="sng" dirty="0" err="1"/>
              <a:t>Integratie</a:t>
            </a:r>
            <a:r>
              <a:rPr lang="en-US" b="0" u="sng" dirty="0"/>
              <a:t> test 3 &amp; 4 </a:t>
            </a:r>
            <a:r>
              <a:rPr lang="en-US" u="sng" dirty="0"/>
              <a:t>- use case 1 </a:t>
            </a:r>
            <a:endParaRPr lang="LID4096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11894-2577-4FDB-B66E-132661EF4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221" y="1813052"/>
            <a:ext cx="9582379" cy="19088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F61B7-7B38-4233-95A1-BD0774A0F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04" y="3871545"/>
            <a:ext cx="9189392" cy="21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7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9DD2A4E02BFF4E8E1748ADC13A207D" ma:contentTypeVersion="8" ma:contentTypeDescription="Een nieuw document maken." ma:contentTypeScope="" ma:versionID="046809e8650f171ebbb4d82e7a133e65">
  <xsd:schema xmlns:xsd="http://www.w3.org/2001/XMLSchema" xmlns:xs="http://www.w3.org/2001/XMLSchema" xmlns:p="http://schemas.microsoft.com/office/2006/metadata/properties" xmlns:ns3="e947f769-ee3f-4492-9f5d-304db76edcfb" xmlns:ns4="deb4362b-1ed6-4ef6-8299-c11c59faae5d" targetNamespace="http://schemas.microsoft.com/office/2006/metadata/properties" ma:root="true" ma:fieldsID="02ab828e8ab4b614e2b2343fdc4f3107" ns3:_="" ns4:_="">
    <xsd:import namespace="e947f769-ee3f-4492-9f5d-304db76edcfb"/>
    <xsd:import namespace="deb4362b-1ed6-4ef6-8299-c11c59faa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7f769-ee3f-4492-9f5d-304db76edc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b4362b-1ed6-4ef6-8299-c11c59faa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0F893F-D083-4A0C-A60F-8C8CB8EFDE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47f769-ee3f-4492-9f5d-304db76edcfb"/>
    <ds:schemaRef ds:uri="deb4362b-1ed6-4ef6-8299-c11c59faa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54F417-174C-4583-B0BC-20D28324A57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deb4362b-1ed6-4ef6-8299-c11c59faae5d"/>
    <ds:schemaRef ds:uri="e947f769-ee3f-4492-9f5d-304db76edcfb"/>
  </ds:schemaRefs>
</ds:datastoreItem>
</file>

<file path=customXml/itemProps3.xml><?xml version="1.0" encoding="utf-8"?>
<ds:datastoreItem xmlns:ds="http://schemas.openxmlformats.org/officeDocument/2006/customXml" ds:itemID="{5FAA17A8-2CB3-4EAA-B435-49153D6CBB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891</TotalTime>
  <Words>249</Words>
  <Application>Microsoft Office PowerPoint</Application>
  <PresentationFormat>Widescreen</PresentationFormat>
  <Paragraphs>43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Cambria</vt:lpstr>
      <vt:lpstr>Red Line Business 16x9</vt:lpstr>
      <vt:lpstr>Smart App Testing</vt:lpstr>
      <vt:lpstr>AudioFreak</vt:lpstr>
      <vt:lpstr>Test Tools/Omgeving</vt:lpstr>
      <vt:lpstr>Gekozen Testing Type</vt:lpstr>
      <vt:lpstr>Test Scenario/ Cases</vt:lpstr>
      <vt:lpstr>USE Case 1: audio pauzeren en/of hernemen</vt:lpstr>
      <vt:lpstr> Integratie testen USE case 1</vt:lpstr>
      <vt:lpstr>Integratie test 1 &amp; 2 - use case 1 </vt:lpstr>
      <vt:lpstr>Integratie test 3 &amp; 4 - use case 1 </vt:lpstr>
      <vt:lpstr>Integratie test 5 &amp; 6 - use case 1 </vt:lpstr>
      <vt:lpstr>USE Case 2: Volgende/vorige audio bestand in de wachtrij afspelen</vt:lpstr>
      <vt:lpstr>Integratie testen 1 &amp; 2- USE case 2</vt:lpstr>
      <vt:lpstr>Uitvoering alle Testen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App Testing</dc:title>
  <dc:creator>Thomas Weng</dc:creator>
  <cp:lastModifiedBy>Thomas Weng</cp:lastModifiedBy>
  <cp:revision>17</cp:revision>
  <dcterms:created xsi:type="dcterms:W3CDTF">2022-01-10T19:09:54Z</dcterms:created>
  <dcterms:modified xsi:type="dcterms:W3CDTF">2022-01-11T10:05:06Z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0x010100CA9DD2A4E02BFF4E8E1748ADC13A207D</vt:lpwstr>
  </property>
</Properties>
</file>